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81" r:id="rId2"/>
    <p:sldId id="282" r:id="rId3"/>
    <p:sldId id="280" r:id="rId4"/>
    <p:sldId id="260" r:id="rId5"/>
    <p:sldId id="261" r:id="rId6"/>
    <p:sldId id="285" r:id="rId7"/>
    <p:sldId id="286" r:id="rId8"/>
    <p:sldId id="290" r:id="rId9"/>
    <p:sldId id="283" r:id="rId10"/>
    <p:sldId id="294" r:id="rId11"/>
    <p:sldId id="276" r:id="rId12"/>
    <p:sldId id="279" r:id="rId13"/>
    <p:sldId id="287" r:id="rId14"/>
    <p:sldId id="291" r:id="rId15"/>
    <p:sldId id="293" r:id="rId16"/>
    <p:sldId id="288" r:id="rId17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8889" autoAdjust="0"/>
  </p:normalViewPr>
  <p:slideViewPr>
    <p:cSldViewPr>
      <p:cViewPr>
        <p:scale>
          <a:sx n="80" d="100"/>
          <a:sy n="80" d="100"/>
        </p:scale>
        <p:origin x="-1086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1015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r">
              <a:defRPr sz="1200"/>
            </a:lvl1pPr>
          </a:lstStyle>
          <a:p>
            <a:fld id="{B0EAC852-55ED-4A44-AFE7-91F435E85D98}" type="datetimeFigureOut">
              <a:rPr lang="ru-RU" smtClean="0"/>
              <a:pPr/>
              <a:t>18.09.2023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28" tIns="46264" rIns="92528" bIns="4626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2528" tIns="46264" rIns="92528" bIns="4626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9" y="9517546"/>
            <a:ext cx="2984871" cy="501015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r">
              <a:defRPr sz="1200"/>
            </a:lvl1pPr>
          </a:lstStyle>
          <a:p>
            <a:fld id="{B8D11B81-03E4-4920-AC8B-C56E66295B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17717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18.09.2023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jpe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7" Type="http://schemas.openxmlformats.org/officeDocument/2006/relationships/image" Target="../media/image21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836713"/>
            <a:ext cx="84969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Arial Black" panose="020B0A04020102020204" pitchFamily="34" charset="0"/>
              </a:rPr>
              <a:t>Мастер- класс</a:t>
            </a:r>
          </a:p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Arial Black" panose="020B0A04020102020204" pitchFamily="34" charset="0"/>
              </a:rPr>
              <a:t>Использование ТИКО-конструктора </a:t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в развитии логического мышления детей дошкольного </a:t>
            </a:r>
            <a:r>
              <a:rPr lang="ru-RU" sz="2800" dirty="0" smtClean="0">
                <a:latin typeface="Arial Black" panose="020B0A04020102020204" pitchFamily="34" charset="0"/>
              </a:rPr>
              <a:t>возраста</a:t>
            </a:r>
          </a:p>
          <a:p>
            <a:pPr algn="r">
              <a:lnSpc>
                <a:spcPct val="150000"/>
              </a:lnSpc>
            </a:pPr>
            <a:r>
              <a:rPr lang="ru-RU" sz="1600" dirty="0" smtClean="0">
                <a:latin typeface="Arial Black" panose="020B0A04020102020204" pitchFamily="34" charset="0"/>
              </a:rPr>
              <a:t>Воспитатель: </a:t>
            </a:r>
            <a:r>
              <a:rPr lang="ru-RU" sz="1600" dirty="0" err="1" smtClean="0">
                <a:latin typeface="Arial Black" panose="020B0A04020102020204" pitchFamily="34" charset="0"/>
              </a:rPr>
              <a:t>Ишбулдина</a:t>
            </a:r>
            <a:r>
              <a:rPr lang="ru-RU" sz="1600" dirty="0" smtClean="0">
                <a:latin typeface="Arial Black" panose="020B0A04020102020204" pitchFamily="34" charset="0"/>
              </a:rPr>
              <a:t> Г.Н.</a:t>
            </a:r>
            <a:endParaRPr lang="ru-RU" sz="1600" dirty="0">
              <a:latin typeface="Arial Black" panose="020B0A04020102020204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323528" y="5373216"/>
            <a:ext cx="8496944" cy="1152128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r">
              <a:spcBef>
                <a:spcPts val="0"/>
              </a:spcBef>
              <a:buFont typeface="Wingdings 2"/>
              <a:buNone/>
            </a:pPr>
            <a:endParaRPr lang="ru-RU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Объект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00364" y="3429000"/>
            <a:ext cx="3466543" cy="25922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7819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571480"/>
            <a:ext cx="5429288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500034" y="1000108"/>
            <a:ext cx="22860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Медведь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57884" y="1142984"/>
            <a:ext cx="30718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Диктанты для </a:t>
            </a:r>
            <a:r>
              <a:rPr lang="ru-RU" b="1" dirty="0" err="1" smtClean="0"/>
              <a:t>ТИКО-конструирования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771800" y="404664"/>
            <a:ext cx="6048672" cy="1482030"/>
          </a:xfrm>
        </p:spPr>
        <p:txBody>
          <a:bodyPr>
            <a:normAutofit/>
          </a:bodyPr>
          <a:lstStyle/>
          <a:p>
            <a:pPr algn="ctr"/>
            <a:r>
              <a:rPr lang="ru-RU" sz="2400" b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ЗАДАНИЕ 8 </a:t>
            </a:r>
            <a:r>
              <a:rPr lang="ru-RU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Запомни расположение.</a:t>
            </a:r>
            <a:endParaRPr lang="ru-RU" b="1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67544" y="2276872"/>
            <a:ext cx="8229600" cy="3921125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ПРАВИЛО: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дана схема постройки, в течение небольшого количества времени необходимо запомнить конструкцию, затем постройка закрывается, участники должны по представлению построить такую же.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576" y="548680"/>
            <a:ext cx="2177522" cy="172819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1181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789082" y="836712"/>
            <a:ext cx="6031390" cy="64807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Фигура «Кот»</a:t>
            </a:r>
            <a:endParaRPr lang="ru-RU" sz="3200" b="1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35696" y="2060848"/>
            <a:ext cx="4316412" cy="418782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560" y="548680"/>
            <a:ext cx="2177522" cy="172819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3279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7959" y="1614279"/>
            <a:ext cx="75237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СТОЛ.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онструирование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схеме.</a:t>
            </a:r>
          </a:p>
          <a:p>
            <a:pPr lvl="0" algn="ctr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/>
            <a:r>
              <a:rPr lang="ru-RU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СТОЛ.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онструирование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образцу.</a:t>
            </a:r>
          </a:p>
          <a:p>
            <a:pPr lvl="0" algn="ctr"/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28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Вмести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Конструирование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замыслу.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7959" y="703127"/>
            <a:ext cx="7523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ПРАКТИЧЕСКОЕ ЗАДАНИЕ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49269" y="3861048"/>
            <a:ext cx="4461082" cy="227515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0220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WordArt 4"/>
          <p:cNvSpPr>
            <a:spLocks noChangeArrowheads="1" noChangeShapeType="1" noTextEdit="1"/>
          </p:cNvSpPr>
          <p:nvPr/>
        </p:nvSpPr>
        <p:spPr bwMode="auto">
          <a:xfrm>
            <a:off x="3806825" y="500042"/>
            <a:ext cx="1122365" cy="52865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384"/>
              </a:avLst>
            </a:prstTxWarp>
          </a:bodyPr>
          <a:lstStyle/>
          <a:p>
            <a:pPr algn="ctr" rtl="0"/>
            <a:endParaRPr lang="ru-RU" sz="24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333333"/>
              </a:solidFill>
              <a:effectLst/>
              <a:latin typeface="Adobe Caslon Pro Bold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57166"/>
            <a:ext cx="4786346" cy="5903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5357818" y="1857364"/>
            <a:ext cx="292895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/>
              <a:t>Белка</a:t>
            </a:r>
            <a:endParaRPr lang="ru-RU" sz="4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429256" y="642918"/>
            <a:ext cx="31457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Конструирование по схеме.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avatars.mds.yandex.net/get-pdb/480866/7d3eaa05-9654-4ede-96e0-5e626ed24134/s1200?webp=fal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857232"/>
            <a:ext cx="6215106" cy="521497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786446" y="714356"/>
            <a:ext cx="33044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Конструирование по образцу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Дом для белки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836712"/>
            <a:ext cx="84969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Arial Black" panose="020B0A04020102020204" pitchFamily="34" charset="0"/>
              </a:rPr>
              <a:t>Использование ТИКО-конструктора </a:t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в развитии логического мышления детей дошкольного возраста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323528" y="5373216"/>
            <a:ext cx="8496944" cy="1152128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r">
              <a:spcBef>
                <a:spcPts val="0"/>
              </a:spcBef>
              <a:buFont typeface="Wingdings 2"/>
              <a:buNone/>
            </a:pPr>
            <a:endParaRPr lang="ru-RU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Объект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7824" y="2780928"/>
            <a:ext cx="3466543" cy="25922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120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323528" y="1628800"/>
            <a:ext cx="8496944" cy="4536504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2"/>
              <a:buNone/>
            </a:pPr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88304" y="2060848"/>
            <a:ext cx="4176464" cy="24482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Анализ</a:t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Синтез</a:t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Сравнение</a:t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Обобщение</a:t>
            </a:r>
          </a:p>
          <a:p>
            <a:pPr algn="ctr"/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Сериация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Классификация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Выноска со стрелкой вверх 7"/>
          <p:cNvSpPr/>
          <p:nvPr/>
        </p:nvSpPr>
        <p:spPr>
          <a:xfrm>
            <a:off x="683568" y="4503570"/>
            <a:ext cx="7848872" cy="1728192"/>
          </a:xfrm>
          <a:prstGeom prst="up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ПРИЕМЫ ЛОГИЧЕСКОГО МЫШЛЕНИЯ</a:t>
            </a:r>
          </a:p>
        </p:txBody>
      </p:sp>
      <p:sp>
        <p:nvSpPr>
          <p:cNvPr id="10" name="Выноска со стрелкой вниз 9"/>
          <p:cNvSpPr/>
          <p:nvPr/>
        </p:nvSpPr>
        <p:spPr>
          <a:xfrm>
            <a:off x="647564" y="620688"/>
            <a:ext cx="7848872" cy="144016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Arial Black" panose="020B0A04020102020204" pitchFamily="34" charset="0"/>
              </a:rPr>
              <a:t>ПРИЕМЫ УМСТВЕННОЙ ДЕЯТЕЛЬНОСТИ:</a:t>
            </a:r>
          </a:p>
        </p:txBody>
      </p:sp>
    </p:spTree>
    <p:extLst>
      <p:ext uri="{BB962C8B-B14F-4D97-AF65-F5344CB8AC3E}">
        <p14:creationId xmlns="" xmlns:p14="http://schemas.microsoft.com/office/powerpoint/2010/main" val="1654633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8087730" y="6444109"/>
            <a:ext cx="1029952" cy="413469"/>
          </a:xfrm>
        </p:spPr>
        <p:txBody>
          <a:bodyPr/>
          <a:lstStyle/>
          <a:p>
            <a:r>
              <a:rPr lang="ru-RU" smtClean="0"/>
              <a:t>Слайд 1</a:t>
            </a:r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7584" y="692697"/>
            <a:ext cx="1217572" cy="1512167"/>
          </a:xfrm>
          <a:prstGeom prst="rect">
            <a:avLst/>
          </a:prstGeom>
          <a:noFill/>
        </p:spPr>
      </p:pic>
      <p:pic>
        <p:nvPicPr>
          <p:cNvPr id="5" name="Рисунок 4"/>
          <p:cNvPicPr/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52804" y="3631113"/>
            <a:ext cx="1529729" cy="1667366"/>
          </a:xfrm>
          <a:prstGeom prst="rect">
            <a:avLst/>
          </a:prstGeom>
          <a:noFill/>
        </p:spPr>
      </p:pic>
      <p:pic>
        <p:nvPicPr>
          <p:cNvPr id="6" name="Рисунок 5"/>
          <p:cNvPicPr/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53726" y="685478"/>
            <a:ext cx="1656184" cy="1512168"/>
          </a:xfrm>
          <a:prstGeom prst="rect">
            <a:avLst/>
          </a:prstGeom>
          <a:noFill/>
        </p:spPr>
      </p:pic>
      <p:pic>
        <p:nvPicPr>
          <p:cNvPr id="7" name="Рисунок 6"/>
          <p:cNvPicPr/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1873" y="609506"/>
            <a:ext cx="1791675" cy="1656184"/>
          </a:xfrm>
          <a:prstGeom prst="rect">
            <a:avLst/>
          </a:prstGeom>
        </p:spPr>
      </p:pic>
      <p:pic>
        <p:nvPicPr>
          <p:cNvPr id="8" name="Рисунок 7" descr="Платоновы тела"/>
          <p:cNvPicPr/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83768" y="3502199"/>
            <a:ext cx="1800200" cy="1796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/>
          <p:cNvPicPr/>
          <p:nvPr/>
        </p:nvPicPr>
        <p:blipFill>
          <a:blip r:embed="rId7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19988" y="609506"/>
            <a:ext cx="2195363" cy="1750557"/>
          </a:xfrm>
          <a:prstGeom prst="rect">
            <a:avLst/>
          </a:prstGeom>
          <a:noFill/>
        </p:spPr>
      </p:pic>
      <p:pic>
        <p:nvPicPr>
          <p:cNvPr id="10" name="Рисунок 9"/>
          <p:cNvPicPr/>
          <p:nvPr/>
        </p:nvPicPr>
        <p:blipFill>
          <a:blip r:embed="rId8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221" y="3360911"/>
            <a:ext cx="1870547" cy="1937568"/>
          </a:xfrm>
          <a:prstGeom prst="rect">
            <a:avLst/>
          </a:prstGeom>
        </p:spPr>
      </p:pic>
      <p:pic>
        <p:nvPicPr>
          <p:cNvPr id="11" name="Рисунок 10"/>
          <p:cNvPicPr/>
          <p:nvPr/>
        </p:nvPicPr>
        <p:blipFill>
          <a:blip r:embed="rId9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85944" y="3377305"/>
            <a:ext cx="2100379" cy="2244990"/>
          </a:xfrm>
          <a:prstGeom prst="rect">
            <a:avLst/>
          </a:prstGeom>
        </p:spPr>
      </p:pic>
      <p:sp>
        <p:nvSpPr>
          <p:cNvPr id="12" name="Скругленный прямоугольник 11"/>
          <p:cNvSpPr/>
          <p:nvPr/>
        </p:nvSpPr>
        <p:spPr>
          <a:xfrm>
            <a:off x="492134" y="2360063"/>
            <a:ext cx="1847618" cy="568871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cs typeface="Times New Roman" panose="02020603050405020304" pitchFamily="18" charset="0"/>
              </a:rPr>
              <a:t>«Пифагор»</a:t>
            </a:r>
            <a:endParaRPr lang="ru-RU" b="1" dirty="0"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483769" y="2360063"/>
            <a:ext cx="1832384" cy="568871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cs typeface="Times New Roman" panose="02020603050405020304" pitchFamily="18" charset="0"/>
              </a:rPr>
              <a:t>«Лидер»</a:t>
            </a:r>
            <a:endParaRPr lang="ru-RU" b="1" dirty="0"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691323" y="2360063"/>
            <a:ext cx="1847618" cy="568871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cs typeface="Times New Roman" panose="02020603050405020304" pitchFamily="18" charset="0"/>
              </a:rPr>
              <a:t>«ТАКО»</a:t>
            </a:r>
            <a:endParaRPr lang="ru-RU" b="1" dirty="0"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42910" y="5572140"/>
            <a:ext cx="1516060" cy="628783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cs typeface="Times New Roman" panose="02020603050405020304" pitchFamily="18" charset="0"/>
              </a:rPr>
              <a:t>«</a:t>
            </a:r>
            <a:r>
              <a:rPr lang="ru-RU" b="1" dirty="0" err="1" smtClean="0">
                <a:cs typeface="Times New Roman" panose="02020603050405020304" pitchFamily="18" charset="0"/>
              </a:rPr>
              <a:t>Лего</a:t>
            </a:r>
            <a:r>
              <a:rPr lang="ru-RU" b="1" dirty="0" smtClean="0">
                <a:cs typeface="Times New Roman" panose="02020603050405020304" pitchFamily="18" charset="0"/>
              </a:rPr>
              <a:t>»</a:t>
            </a:r>
            <a:endParaRPr lang="ru-RU" b="1" dirty="0"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339753" y="5586299"/>
            <a:ext cx="1976400" cy="61462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cs typeface="Times New Roman" panose="02020603050405020304" pitchFamily="18" charset="0"/>
              </a:rPr>
              <a:t>«Платоновы тела»</a:t>
            </a:r>
            <a:endParaRPr lang="ru-RU" b="1" dirty="0"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493859" y="2384026"/>
            <a:ext cx="2021491" cy="54490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 smtClean="0"/>
              <a:t>«</a:t>
            </a:r>
            <a:r>
              <a:rPr lang="ru-RU" b="1" dirty="0" err="1" smtClean="0"/>
              <a:t>Bunchems</a:t>
            </a:r>
            <a:r>
              <a:rPr lang="ru-RU" b="1" dirty="0" smtClean="0"/>
              <a:t>»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40017" y="5586299"/>
            <a:ext cx="2392235" cy="61462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cs typeface="Times New Roman" panose="02020603050405020304" pitchFamily="18" charset="0"/>
              </a:rPr>
              <a:t>«</a:t>
            </a:r>
            <a:r>
              <a:rPr lang="ru-RU" b="1" dirty="0" err="1" smtClean="0">
                <a:cs typeface="Times New Roman" panose="02020603050405020304" pitchFamily="18" charset="0"/>
              </a:rPr>
              <a:t>Фанкластик</a:t>
            </a:r>
            <a:r>
              <a:rPr lang="ru-RU" b="1" dirty="0" smtClean="0">
                <a:cs typeface="Times New Roman" panose="02020603050405020304" pitchFamily="18" charset="0"/>
              </a:rPr>
              <a:t>»</a:t>
            </a:r>
            <a:endParaRPr lang="ru-RU" b="1" dirty="0"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521484" y="5572140"/>
            <a:ext cx="1601541" cy="568871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cs typeface="Times New Roman" panose="02020603050405020304" pitchFamily="18" charset="0"/>
              </a:rPr>
              <a:t>«Соты»</a:t>
            </a:r>
            <a:endParaRPr lang="ru-RU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047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279650"/>
            <a:ext cx="9144000" cy="185737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ТИКО</a:t>
            </a:r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это </a:t>
            </a:r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рансформируемый </a:t>
            </a:r>
            <a:r>
              <a:rPr lang="ru-RU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гровой </a:t>
            </a:r>
            <a:r>
              <a:rPr lang="ru-RU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онструктор </a:t>
            </a:r>
            <a:r>
              <a:rPr lang="ru-RU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бучения</a:t>
            </a:r>
            <a:r>
              <a:rPr lang="ru-RU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разработанный отечественным производителем </a:t>
            </a:r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ЗАО НПО «РАНТИС».</a:t>
            </a:r>
            <a:endParaRPr lang="ru-RU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536" y="548680"/>
            <a:ext cx="2889250" cy="2160587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72980" y="336426"/>
            <a:ext cx="3810000" cy="19431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3808" y="4221088"/>
            <a:ext cx="2952328" cy="226283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3724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86273" y="404776"/>
            <a:ext cx="2611658" cy="261165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0832" y="340271"/>
            <a:ext cx="2355471" cy="1582033"/>
          </a:xfrm>
          <a:prstGeom prst="rect">
            <a:avLst/>
          </a:prstGeom>
          <a:ln>
            <a:noFill/>
          </a:ln>
        </p:spPr>
      </p:pic>
      <p:cxnSp>
        <p:nvCxnSpPr>
          <p:cNvPr id="12" name="Прямая со стрелкой 11"/>
          <p:cNvCxnSpPr/>
          <p:nvPr/>
        </p:nvCxnSpPr>
        <p:spPr>
          <a:xfrm flipH="1">
            <a:off x="2459532" y="4058910"/>
            <a:ext cx="858082" cy="6429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211466" y="4418046"/>
            <a:ext cx="134026" cy="6429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5976156" y="3996229"/>
            <a:ext cx="1512168" cy="3214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 flipV="1">
            <a:off x="1578546" y="2433464"/>
            <a:ext cx="1584176" cy="5829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4610160" y="1850494"/>
            <a:ext cx="134026" cy="5829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V="1">
            <a:off x="5380366" y="2433464"/>
            <a:ext cx="1351874" cy="5829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545" y="549766"/>
            <a:ext cx="2845976" cy="178002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63915" y="4470210"/>
            <a:ext cx="1968426" cy="1912641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6" cstate="email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673094" y="3975633"/>
            <a:ext cx="1810904" cy="2099849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3980622" y="4757045"/>
            <a:ext cx="1795890" cy="165737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05123" y="2415596"/>
            <a:ext cx="2952328" cy="226283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0223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3"/>
          <p:cNvPicPr>
            <a:picLocks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 bwMode="auto">
          <a:xfrm rot="6400764">
            <a:off x="6775292" y="2754905"/>
            <a:ext cx="1782814" cy="1717517"/>
          </a:xfrm>
          <a:prstGeom prst="rect">
            <a:avLst/>
          </a:prstGeom>
          <a:noFill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2555411"/>
            <a:ext cx="2465554" cy="1861347"/>
          </a:xfrm>
          <a:prstGeom prst="rect">
            <a:avLst/>
          </a:prstGeom>
        </p:spPr>
      </p:pic>
      <p:pic>
        <p:nvPicPr>
          <p:cNvPr id="6" name="Объект 3"/>
          <p:cNvPicPr>
            <a:picLocks/>
          </p:cNvPicPr>
          <p:nvPr/>
        </p:nvPicPr>
        <p:blipFill rotWithShape="1"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 bwMode="auto">
          <a:xfrm>
            <a:off x="2719891" y="2276872"/>
            <a:ext cx="3833462" cy="446449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27784" y="739180"/>
            <a:ext cx="6192688" cy="1537692"/>
          </a:xfrm>
        </p:spPr>
        <p:txBody>
          <a:bodyPr>
            <a:noAutofit/>
          </a:bodyPr>
          <a:lstStyle/>
          <a:p>
            <a:pPr algn="ctr"/>
            <a:r>
              <a:rPr lang="ru-RU" sz="2400" b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Какая понадобится фигура, чтобы 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получился </a:t>
            </a:r>
            <a:r>
              <a:rPr lang="ru-RU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дом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560" y="548680"/>
            <a:ext cx="2177522" cy="172819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6213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55776" y="883196"/>
            <a:ext cx="6264696" cy="1753716"/>
          </a:xfrm>
        </p:spPr>
        <p:txBody>
          <a:bodyPr>
            <a:noAutofit/>
          </a:bodyPr>
          <a:lstStyle/>
          <a:p>
            <a:pPr algn="ctr"/>
            <a:r>
              <a:rPr lang="ru-RU" sz="2400" b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Какие фигуры можно использовать, </a:t>
            </a:r>
            <a:r>
              <a:rPr lang="ru-RU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чтобы 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получился танк?</a:t>
            </a:r>
            <a:endParaRPr lang="ru-RU" sz="3200" b="1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560" y="548680"/>
            <a:ext cx="2177522" cy="172819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2636912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92106" y="2701098"/>
            <a:ext cx="4285488" cy="338937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2581" y="2747914"/>
            <a:ext cx="1935480" cy="96621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6520" y="4364973"/>
            <a:ext cx="2061541" cy="1556341"/>
          </a:xfrm>
          <a:prstGeom prst="rect">
            <a:avLst/>
          </a:prstGeom>
        </p:spPr>
      </p:pic>
      <p:pic>
        <p:nvPicPr>
          <p:cNvPr id="8" name="Объект 3"/>
          <p:cNvPicPr>
            <a:picLocks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 bwMode="auto">
          <a:xfrm>
            <a:off x="6801888" y="2493107"/>
            <a:ext cx="1287820" cy="2442045"/>
          </a:xfrm>
          <a:prstGeom prst="rect">
            <a:avLst/>
          </a:prstGeom>
          <a:noFill/>
        </p:spPr>
      </p:pic>
      <p:pic>
        <p:nvPicPr>
          <p:cNvPr id="9" name="Объект 3"/>
          <p:cNvPicPr>
            <a:picLocks/>
          </p:cNvPicPr>
          <p:nvPr/>
        </p:nvPicPr>
        <p:blipFill rotWithShape="1"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 bwMode="auto">
          <a:xfrm>
            <a:off x="6638906" y="4725144"/>
            <a:ext cx="1618503" cy="18722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55900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560" y="548680"/>
            <a:ext cx="2177522" cy="1728192"/>
          </a:xfrm>
          <a:prstGeom prst="rect">
            <a:avLst/>
          </a:prstGeom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2555776" y="564977"/>
            <a:ext cx="6264696" cy="175371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2400" b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Какие фигуры понадобятся для создания самолета?</a:t>
            </a:r>
            <a:endParaRPr lang="ru-RU" sz="3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5616" y="2492896"/>
            <a:ext cx="6912768" cy="375139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22980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411760" y="929680"/>
            <a:ext cx="6408712" cy="1347192"/>
          </a:xfrm>
        </p:spPr>
        <p:txBody>
          <a:bodyPr>
            <a:noAutofit/>
          </a:bodyPr>
          <a:lstStyle/>
          <a:p>
            <a:pPr lvl="0" algn="ctr"/>
            <a:r>
              <a:rPr lang="ru-RU" sz="2400" b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32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Найди </a:t>
            </a:r>
            <a:r>
              <a:rPr lang="ru-RU" sz="3200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лишнюю фигуру, </a:t>
            </a:r>
            <a:r>
              <a:rPr lang="ru-RU" sz="32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раскрась </a:t>
            </a:r>
            <a:r>
              <a:rPr lang="ru-RU" sz="3200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её</a:t>
            </a:r>
            <a:r>
              <a:rPr lang="ru-RU" sz="32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95536" y="2636912"/>
            <a:ext cx="8352928" cy="2736304"/>
          </a:xfrm>
          <a:prstGeom prst="rect">
            <a:avLst/>
          </a:prstGeom>
          <a:noFill/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560" y="548680"/>
            <a:ext cx="2177522" cy="172819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0603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803</TotalTime>
  <Words>120</Words>
  <Application>Microsoft Office PowerPoint</Application>
  <PresentationFormat>Экран (4:3)</PresentationFormat>
  <Paragraphs>37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Аспект</vt:lpstr>
      <vt:lpstr>Слайд 1</vt:lpstr>
      <vt:lpstr>Слайд 2</vt:lpstr>
      <vt:lpstr>Слайд 3</vt:lpstr>
      <vt:lpstr>«ТИКО» – это  Трансформируемый Игровой Конструктор для Обучения, разработанный отечественным производителем ЗАО НПО «РАНТИС».</vt:lpstr>
      <vt:lpstr>Слайд 5</vt:lpstr>
      <vt:lpstr>ЗАДАНИЕ Какая понадобится фигура, чтобы получился дом?</vt:lpstr>
      <vt:lpstr>ЗАДАНИЕ Какие фигуры можно использовать, чтобы  получился танк?</vt:lpstr>
      <vt:lpstr>Слайд 8</vt:lpstr>
      <vt:lpstr>ЗАДАНИЕ Найди лишнюю фигуру,  раскрась её.</vt:lpstr>
      <vt:lpstr>Слайд 10</vt:lpstr>
      <vt:lpstr>ЗАДАНИЕ 8  Запомни расположение.</vt:lpstr>
      <vt:lpstr>Фигура «Кот»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Катенок</dc:creator>
  <cp:lastModifiedBy>user</cp:lastModifiedBy>
  <cp:revision>133</cp:revision>
  <dcterms:created xsi:type="dcterms:W3CDTF">2013-01-28T19:28:30Z</dcterms:created>
  <dcterms:modified xsi:type="dcterms:W3CDTF">2023-09-18T09:24:29Z</dcterms:modified>
</cp:coreProperties>
</file>