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71" r:id="rId4"/>
    <p:sldId id="272" r:id="rId5"/>
    <p:sldId id="270" r:id="rId6"/>
    <p:sldId id="273" r:id="rId7"/>
    <p:sldId id="257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4DFFC-FD5D-4659-BD0D-9105BFABE49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34F8C-CF6B-495C-8352-034011079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750458" y="141586"/>
            <a:ext cx="5549325" cy="63217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12-конечная звезда 3"/>
          <p:cNvSpPr/>
          <p:nvPr/>
        </p:nvSpPr>
        <p:spPr>
          <a:xfrm>
            <a:off x="7452320" y="878618"/>
            <a:ext cx="1465941" cy="1198904"/>
          </a:xfrm>
          <a:prstGeom prst="star12">
            <a:avLst/>
          </a:pr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45208" y="284548"/>
            <a:ext cx="515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Ежеквартальная газета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83" y="1498880"/>
            <a:ext cx="8086634" cy="1049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Вести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endParaRPr lang="ru-RU" sz="7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5862" y="1155616"/>
            <a:ext cx="121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 rot="5400000">
            <a:off x="517571" y="2425612"/>
            <a:ext cx="3424244" cy="3911127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06" b="85972" l="23229" r="76563">
                        <a14:foregroundMark x1="45208" y1="36667" x2="45938" y2="5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3" t="13382" r="20168" b="12135"/>
          <a:stretch/>
        </p:blipFill>
        <p:spPr>
          <a:xfrm>
            <a:off x="251515" y="711422"/>
            <a:ext cx="1675485" cy="13824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513" y="2833847"/>
            <a:ext cx="393774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деятельность по развитию речи и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литературе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теме: «Современные подходы к организации речевого развития дошкольников в соответствии с требованиями ГОСТ ДО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 «Развитие речи ребенка»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 органов артикуляции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 развитию речи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Учим цвета на казахском языке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37" b="99143" l="1587" r="100000">
                        <a14:foregroundMark x1="45361" y1="31299" x2="62378" y2="56668"/>
                        <a14:foregroundMark x1="51636" y1="23106" x2="73730" y2="54337"/>
                        <a14:foregroundMark x1="69556" y1="29825" x2="89990" y2="47857"/>
                        <a14:foregroundMark x1="58496" y1="76346" x2="88062" y2="57491"/>
                        <a14:foregroundMark x1="8203" y1="33802" x2="47607" y2="15564"/>
                        <a14:foregroundMark x1="13135" y1="70072" x2="21802" y2="62119"/>
                        <a14:foregroundMark x1="51636" y1="87041" x2="55811" y2="61879"/>
                        <a14:foregroundMark x1="67017" y1="80117" x2="81934" y2="86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72" y="2683774"/>
            <a:ext cx="4574753" cy="325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9238" y="116772"/>
            <a:ext cx="8085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Учим цвета на казахском языке</a:t>
            </a:r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283" y="766835"/>
            <a:ext cx="836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0" b="9254"/>
          <a:stretch/>
        </p:blipFill>
        <p:spPr>
          <a:xfrm>
            <a:off x="1796572" y="521330"/>
            <a:ext cx="5550856" cy="6164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4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951501"/>
            <a:ext cx="8740703" cy="58021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470566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283" y="766835"/>
            <a:ext cx="836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8145" y="49253"/>
            <a:ext cx="8363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деятельность по развитию речи и художественной литературе по теме: «Современные подходы к организации речевого развития дошкольников в соответствии с требованиями ГОСТ ДО»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890" y="972583"/>
            <a:ext cx="8721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КГКП «Ясли – сад № 3»  в рамках подготовки к педагогическому совету по теме: «Современные подходы к организации речевого развития дошкольников в соответствии с требованиями ГОСТ ДО», состоялся просмотр организованной деятельности – развитие речи и художественная литература. Педагогами представлены интегрированные занятия в игровой форме.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55" y="2911575"/>
            <a:ext cx="3782938" cy="37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951501"/>
            <a:ext cx="8740703" cy="58021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470566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0283" y="766835"/>
            <a:ext cx="836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8145" y="49253"/>
            <a:ext cx="8363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деятельность по развитию речи и художественной литературе по теме: «Современные подходы к организации речевого развития дошкольников в соответствии с требованиями ГОСТ ДО»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463" y="972583"/>
            <a:ext cx="8725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и активизации связной речи дошкольников, наряду с традиционными методами и приемами, педагогами используются следующие инновационные технологии: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«Кубик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«Карты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Проппа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LEGO-технологий, ИКТ,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т.д.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Благодаря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применению данных технологий дети  с легкостью придумывали свои уникальные истории, пересказывали литературные произведения, составляли рассказы, описывающие реальные ситуации из окружающей действительности.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412" y="3068960"/>
            <a:ext cx="3580899" cy="353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951501"/>
            <a:ext cx="8740703" cy="58021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470566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0283" y="766835"/>
            <a:ext cx="836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8145" y="49253"/>
            <a:ext cx="8363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деятельность по развитию речи и художественной литературе по теме: «Современные подходы к организации речевого развития дошкольников в соответствии с требованиями ГОСТ ДО»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463" y="972583"/>
            <a:ext cx="87257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Благодаря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применению данных технологий дети  с легкостью придумывали свои уникальные истории, пересказывали литературные произведения, составляли рассказы, описывающие реальные ситуации из окружающей действительности.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62" y="2420888"/>
            <a:ext cx="4148362" cy="417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510918"/>
            <a:ext cx="8740703" cy="62427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0283" y="766835"/>
            <a:ext cx="836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14158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 «Развитие речи ребенка»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10918"/>
            <a:ext cx="8740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ребенку, запомните эти правила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ускорить ход естественного речевого развития ребенка. Не перегружайте его речевыми занятиями. Игры, упражнения, речевой материал должны соответствовать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 с ребенком следите за своей речью. Говорите с ним не торопясь, звуки и слова произносите четко и ясно, при чтении не забывайте о выразительности. Непонятные слова, обороты, встречающиеся в тексте, непременно объясните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подделывайтесь под детскую речь, не злоупотребляйте также уменьшительными и ласкательными суффиксами – все это тормозит речевое развитие ребенка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63" y="3362611"/>
            <a:ext cx="457200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10918"/>
            <a:ext cx="8740703" cy="62427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07928"/>
            <a:ext cx="48245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Стремясь показать малышу неточности и ошибки в его речи, будьте осторожны и ни в коем случае не смейтесь над ним! Самое лучшее – тактично поправьте его и покажите, как надо произнести то или иное слово. Если ребенок торопится высказать свои мысли или говорит тихо, напоминайте ему: говорить надо внятно, четко и не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спеша.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оставляйте без ответа вопросы ребенка. И не забудьте проверить: а понятен ли ему ваш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есть магнитофон (любое другое устройство, на которое можно записывать звуки), раз в месяц записывайте речь ребенка. На первом году жизни можно записать первые звуки, лепет, первые слова малыша. В дальнейшем – его речь во время игр, чтение стихов, пересказ прочитанного, а также самостоятельные высказывания. Время записи – от 1 до 5-10 минут в более старшем возрасте; при этом не забывайте указывать возраст ребенка. Такие записи не только помогут в работе над речью, но со временем будут хорошим подарком для сына или дочери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8691" y="163869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 «Развитие речи ребенка»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4233" y="130899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36" y="1844825"/>
            <a:ext cx="3828999" cy="343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1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9238" y="116772"/>
            <a:ext cx="8085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тренировки органов артикуляции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283" y="766835"/>
            <a:ext cx="836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10918"/>
            <a:ext cx="8740703" cy="62427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65" y="3212976"/>
            <a:ext cx="3500195" cy="3505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16882"/>
            <a:ext cx="8740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Упражнения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 органов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артикуляции (губ, языка, нижней челюсти), необходимые для правильного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произношения.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Чтобы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научился произносить любые звуки, его губы и язык должны быть сильными и гибкими, долго удерживать необходимое положение, без труда совершать многократные переходы от одного движения к другому. Всему этому поможет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ГИМНАСТИКА!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5-7 минут); чтобы навыки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закреплялись.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выполняется по 5-7 раз, по 10-15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занятия перед зеркалом, чтоб ребёнок следил за положением своего языка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69539"/>
            <a:ext cx="8740704" cy="59278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16632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тренировки органов артикуляции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61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9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9238" y="116772"/>
            <a:ext cx="8085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 развитию речи</a:t>
            </a:r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283" y="766835"/>
            <a:ext cx="836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t="6352" r="4253" b="5505"/>
          <a:stretch/>
        </p:blipFill>
        <p:spPr>
          <a:xfrm>
            <a:off x="209911" y="766835"/>
            <a:ext cx="8710305" cy="593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705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Ира</cp:lastModifiedBy>
  <cp:revision>50</cp:revision>
  <dcterms:created xsi:type="dcterms:W3CDTF">2020-12-07T19:11:53Z</dcterms:created>
  <dcterms:modified xsi:type="dcterms:W3CDTF">2024-02-14T14:43:22Z</dcterms:modified>
</cp:coreProperties>
</file>